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4336996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13635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/>
          <p:nvPr/>
        </p:nvSpPr>
        <p:spPr>
          <a:xfrm>
            <a:off x="1465061" y="1924140"/>
            <a:ext cx="2424600" cy="15496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Consiglio </a:t>
            </a:r>
            <a:r>
              <a:rPr lang="it-IT" sz="18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Direttivo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1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S. </a:t>
            </a:r>
            <a:r>
              <a:rPr lang="it-IT" sz="14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Ariodante Vice Presidente,</a:t>
            </a:r>
          </a:p>
          <a:p>
            <a:pPr marR="0" lvl="0" algn="ctr" rtl="0">
              <a:spcBef>
                <a:spcPts val="0"/>
              </a:spcBef>
              <a:spcAft>
                <a:spcPts val="0"/>
              </a:spcAft>
            </a:pPr>
            <a:r>
              <a:rPr lang="it-IT" sz="14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A. Protopapa Segretario,</a:t>
            </a:r>
          </a:p>
          <a:p>
            <a:pPr marR="0" lvl="0" algn="ctr" rtl="0">
              <a:spcBef>
                <a:spcPts val="0"/>
              </a:spcBef>
              <a:spcAft>
                <a:spcPts val="0"/>
              </a:spcAft>
            </a:pPr>
            <a:r>
              <a:rPr lang="it-IT" sz="14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R.Valente</a:t>
            </a:r>
            <a:r>
              <a:rPr lang="it-IT" sz="14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Tesoriere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F.Chiricozzi Consigliere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 smtClean="0">
                <a:solidFill>
                  <a:schemeClr val="lt1"/>
                </a:solidFill>
                <a:latin typeface="Calibri"/>
                <a:cs typeface="Calibri"/>
                <a:sym typeface="Calibri"/>
              </a:rPr>
              <a:t>I.Pisotta Consigliere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3"/>
          <p:cNvSpPr/>
          <p:nvPr/>
        </p:nvSpPr>
        <p:spPr>
          <a:xfrm>
            <a:off x="8385461" y="1924140"/>
            <a:ext cx="2424600" cy="13023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Consulenti Esperti</a:t>
            </a:r>
          </a:p>
          <a:p>
            <a:pPr algn="ctr"/>
            <a:r>
              <a:rPr lang="it-IT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Dot.ssa Fabiola Cardea</a:t>
            </a:r>
          </a:p>
          <a:p>
            <a:pPr algn="ctr"/>
            <a:r>
              <a:rPr lang="it-IT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Dott.ssa Carla Massi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Dott.ssa Daniela Urilli</a:t>
            </a:r>
          </a:p>
        </p:txBody>
      </p:sp>
      <p:sp>
        <p:nvSpPr>
          <p:cNvPr id="92" name="Google Shape;92;p13"/>
          <p:cNvSpPr/>
          <p:nvPr/>
        </p:nvSpPr>
        <p:spPr>
          <a:xfrm>
            <a:off x="1531239" y="3897852"/>
            <a:ext cx="2071200" cy="8037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Formazione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A. Protopapa</a:t>
            </a:r>
            <a:endParaRPr dirty="0"/>
          </a:p>
        </p:txBody>
      </p:sp>
      <p:cxnSp>
        <p:nvCxnSpPr>
          <p:cNvPr id="93" name="Google Shape;93;p13"/>
          <p:cNvCxnSpPr/>
          <p:nvPr/>
        </p:nvCxnSpPr>
        <p:spPr>
          <a:xfrm>
            <a:off x="2848833" y="5548749"/>
            <a:ext cx="1" cy="166256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5" name="Google Shape;95;p13"/>
          <p:cNvCxnSpPr/>
          <p:nvPr/>
        </p:nvCxnSpPr>
        <p:spPr>
          <a:xfrm>
            <a:off x="10633362" y="5451767"/>
            <a:ext cx="1" cy="2632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6" name="Google Shape;96;p13"/>
          <p:cNvCxnSpPr/>
          <p:nvPr/>
        </p:nvCxnSpPr>
        <p:spPr>
          <a:xfrm>
            <a:off x="2848833" y="5451767"/>
            <a:ext cx="1" cy="2632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4" name="Google Shape;92;p13"/>
          <p:cNvSpPr/>
          <p:nvPr/>
        </p:nvSpPr>
        <p:spPr>
          <a:xfrm>
            <a:off x="4958350" y="3598164"/>
            <a:ext cx="2071200" cy="8037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</a:rPr>
              <a:t>Team coordinatori dei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</a:rPr>
              <a:t>Gruppi di lavoro </a:t>
            </a:r>
            <a:endParaRPr sz="1800" b="1" dirty="0">
              <a:solidFill>
                <a:schemeClr val="lt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6" name="Google Shape;92;p13"/>
          <p:cNvSpPr/>
          <p:nvPr/>
        </p:nvSpPr>
        <p:spPr>
          <a:xfrm>
            <a:off x="1531239" y="4845776"/>
            <a:ext cx="2071200" cy="1399576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Gruppo di lavoro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dirty="0" smtClean="0">
                <a:solidFill>
                  <a:schemeClr val="lt1"/>
                </a:solidFill>
                <a:latin typeface="Calibri"/>
                <a:cs typeface="Calibri"/>
                <a:sym typeface="Calibri"/>
              </a:rPr>
              <a:t>Psicologo Assistenza Primaria</a:t>
            </a:r>
          </a:p>
          <a:p>
            <a:pPr algn="ctr"/>
            <a:r>
              <a:rPr lang="it-IT" sz="1200" b="1" dirty="0" smtClean="0">
                <a:solidFill>
                  <a:schemeClr val="lt1"/>
                </a:solidFill>
                <a:latin typeface="Calibri"/>
                <a:cs typeface="Calibri"/>
                <a:sym typeface="Calibri"/>
              </a:rPr>
              <a:t>Coordinatori</a:t>
            </a:r>
            <a:endParaRPr lang="it-IT" sz="1200" b="1" dirty="0">
              <a:solidFill>
                <a:schemeClr val="lt1"/>
              </a:solidFill>
              <a:latin typeface="Calibri"/>
              <a:cs typeface="Calibri"/>
              <a:sym typeface="Calibri"/>
            </a:endParaRPr>
          </a:p>
          <a:p>
            <a:pPr algn="ctr"/>
            <a:r>
              <a:rPr lang="it-IT" sz="1200" b="1" dirty="0" smtClean="0">
                <a:solidFill>
                  <a:schemeClr val="lt1"/>
                </a:solidFill>
                <a:latin typeface="Calibri"/>
                <a:cs typeface="Calibri"/>
                <a:sym typeface="Calibri"/>
              </a:rPr>
              <a:t>A.Protopapa</a:t>
            </a:r>
            <a:endParaRPr lang="it-IT" sz="1200" b="1" dirty="0">
              <a:solidFill>
                <a:schemeClr val="lt1"/>
              </a:solidFill>
              <a:latin typeface="Calibri"/>
              <a:cs typeface="Calibri"/>
              <a:sym typeface="Calibri"/>
            </a:endParaRPr>
          </a:p>
          <a:p>
            <a:pPr algn="ctr"/>
            <a:r>
              <a:rPr lang="it-IT" sz="1200" b="1" dirty="0">
                <a:solidFill>
                  <a:schemeClr val="lt1"/>
                </a:solidFill>
                <a:latin typeface="Calibri"/>
                <a:cs typeface="Calibri"/>
                <a:sym typeface="Calibri"/>
              </a:rPr>
              <a:t>F. Chiricozzi</a:t>
            </a:r>
            <a:endParaRPr sz="1200" b="1" dirty="0">
              <a:solidFill>
                <a:schemeClr val="lt1"/>
              </a:solidFill>
              <a:latin typeface="Calibri"/>
              <a:cs typeface="Calibri"/>
            </a:endParaRPr>
          </a:p>
        </p:txBody>
      </p:sp>
      <p:sp>
        <p:nvSpPr>
          <p:cNvPr id="17" name="Google Shape;92;p13"/>
          <p:cNvSpPr/>
          <p:nvPr/>
        </p:nvSpPr>
        <p:spPr>
          <a:xfrm>
            <a:off x="8669848" y="4890526"/>
            <a:ext cx="2071200" cy="138572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Gruppo </a:t>
            </a:r>
            <a:r>
              <a:rPr lang="it-IT" sz="1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di Lavoro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Alimentazione ed </a:t>
            </a:r>
            <a:r>
              <a:rPr lang="it-IT" sz="12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emozioni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Coordinatori</a:t>
            </a:r>
            <a:endParaRPr lang="it-IT" sz="1200" b="1" dirty="0" smtClea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I.Pisotta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R.Valente</a:t>
            </a:r>
            <a:endParaRPr sz="1200" b="1" dirty="0">
              <a:solidFill>
                <a:schemeClr val="lt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8" name="Google Shape;92;p13"/>
          <p:cNvSpPr/>
          <p:nvPr/>
        </p:nvSpPr>
        <p:spPr>
          <a:xfrm>
            <a:off x="4920033" y="4954866"/>
            <a:ext cx="2071200" cy="1399576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Gruppo </a:t>
            </a:r>
            <a:r>
              <a:rPr lang="it-IT" sz="1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di </a:t>
            </a:r>
            <a:r>
              <a:rPr lang="it-IT" sz="12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Lavoro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Reumatologia</a:t>
            </a:r>
            <a:endParaRPr lang="it-IT" sz="12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Coordinatori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S.Ariodante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G.Maffioli</a:t>
            </a:r>
          </a:p>
        </p:txBody>
      </p:sp>
      <p:sp>
        <p:nvSpPr>
          <p:cNvPr id="20" name="Google Shape;85;p13"/>
          <p:cNvSpPr/>
          <p:nvPr/>
        </p:nvSpPr>
        <p:spPr>
          <a:xfrm>
            <a:off x="4925261" y="419295"/>
            <a:ext cx="2424600" cy="833433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Assemblea dei soci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86;p13"/>
          <p:cNvSpPr/>
          <p:nvPr/>
        </p:nvSpPr>
        <p:spPr>
          <a:xfrm>
            <a:off x="4925261" y="1522290"/>
            <a:ext cx="2424600" cy="8037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Presidente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G.Maffioli</a:t>
            </a:r>
            <a:r>
              <a:rPr lang="it-IT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" name="Straight Connector 4"/>
          <p:cNvCxnSpPr>
            <a:stCxn id="20" idx="2"/>
            <a:endCxn id="22" idx="0"/>
          </p:cNvCxnSpPr>
          <p:nvPr/>
        </p:nvCxnSpPr>
        <p:spPr>
          <a:xfrm>
            <a:off x="6137561" y="1252728"/>
            <a:ext cx="0" cy="2695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22" idx="1"/>
            <a:endCxn id="85" idx="3"/>
          </p:cNvCxnSpPr>
          <p:nvPr/>
        </p:nvCxnSpPr>
        <p:spPr>
          <a:xfrm flipH="1">
            <a:off x="3889661" y="1924140"/>
            <a:ext cx="1035600" cy="77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22" idx="3"/>
            <a:endCxn id="87" idx="1"/>
          </p:cNvCxnSpPr>
          <p:nvPr/>
        </p:nvCxnSpPr>
        <p:spPr>
          <a:xfrm>
            <a:off x="7349861" y="1924140"/>
            <a:ext cx="1035600" cy="651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22" idx="2"/>
          </p:cNvCxnSpPr>
          <p:nvPr/>
        </p:nvCxnSpPr>
        <p:spPr>
          <a:xfrm>
            <a:off x="6137561" y="2325990"/>
            <a:ext cx="0" cy="12721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85" idx="3"/>
          </p:cNvCxnSpPr>
          <p:nvPr/>
        </p:nvCxnSpPr>
        <p:spPr>
          <a:xfrm>
            <a:off x="3889661" y="2698940"/>
            <a:ext cx="449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7029550" y="3226440"/>
            <a:ext cx="1355911" cy="6731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889661" y="3473740"/>
            <a:ext cx="1068689" cy="424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92" idx="0"/>
          </p:cNvCxnSpPr>
          <p:nvPr/>
        </p:nvCxnSpPr>
        <p:spPr>
          <a:xfrm flipV="1">
            <a:off x="2566839" y="3473740"/>
            <a:ext cx="0" cy="424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3602439" y="4407731"/>
            <a:ext cx="1355912" cy="4519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137561" y="4427102"/>
            <a:ext cx="0" cy="5277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 flipV="1">
            <a:off x="6991910" y="4427102"/>
            <a:ext cx="1677938" cy="4634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74</Words>
  <Application>Microsoft Office PowerPoint</Application>
  <PresentationFormat>Widescreen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di Office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Giulia</dc:creator>
  <cp:lastModifiedBy>Microsoft account</cp:lastModifiedBy>
  <cp:revision>16</cp:revision>
  <dcterms:modified xsi:type="dcterms:W3CDTF">2023-12-14T15:30:22Z</dcterms:modified>
</cp:coreProperties>
</file>